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7" r:id="rId5"/>
  </p:sldMasterIdLst>
  <p:notesMasterIdLst>
    <p:notesMasterId r:id="rId7"/>
  </p:notesMasterIdLst>
  <p:handoutMasterIdLst>
    <p:handoutMasterId r:id="rId8"/>
  </p:handoutMasterIdLst>
  <p:sldIdLst>
    <p:sldId id="348" r:id="rId6"/>
  </p:sldIdLst>
  <p:sldSz cx="12192000" cy="6858000"/>
  <p:notesSz cx="7010400" cy="9296400"/>
  <p:embeddedFontLst>
    <p:embeddedFont>
      <p:font typeface="Myriad Web Pro" panose="020B060402020202020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sonnier, Nancy (CDC/OID/NCIRD)" initials="MN(" lastIdx="4" clrIdx="0">
    <p:extLst>
      <p:ext uri="{19B8F6BF-5375-455C-9EA6-DF929625EA0E}">
        <p15:presenceInfo xmlns:p15="http://schemas.microsoft.com/office/powerpoint/2012/main" userId="S-1-5-21-1207783550-2075000910-922709458-191222" providerId="AD"/>
      </p:ext>
    </p:extLst>
  </p:cmAuthor>
  <p:cmAuthor id="2" name="Basket, Michelle (CDC/OID/NCIRD)" initials="BM(" lastIdx="1" clrIdx="1">
    <p:extLst>
      <p:ext uri="{19B8F6BF-5375-455C-9EA6-DF929625EA0E}">
        <p15:presenceInfo xmlns:p15="http://schemas.microsoft.com/office/powerpoint/2012/main" userId="S-1-5-21-1207783550-2075000910-922709458-1767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81D"/>
    <a:srgbClr val="FFFFFF"/>
    <a:srgbClr val="07245D"/>
    <a:srgbClr val="00133A"/>
    <a:srgbClr val="000000"/>
    <a:srgbClr val="0E66AF"/>
    <a:srgbClr val="006A71"/>
    <a:srgbClr val="695E4A"/>
    <a:srgbClr val="00853F"/>
    <a:srgbClr val="7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000" autoAdjust="0"/>
  </p:normalViewPr>
  <p:slideViewPr>
    <p:cSldViewPr snapToGrid="0">
      <p:cViewPr varScale="1">
        <p:scale>
          <a:sx n="83" d="100"/>
          <a:sy n="83" d="100"/>
        </p:scale>
        <p:origin x="1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C53-6E23-4295-9AB1-B4ABCF009334}" type="datetimeFigureOut">
              <a:rPr lang="en-US" smtClean="0">
                <a:solidFill>
                  <a:schemeClr val="tx2"/>
                </a:solidFill>
              </a:rPr>
              <a:t>7/3/2019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590B-C96D-4767-8B2C-514239B1574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 smtClean="0"/>
              <a:pPr>
                <a:defRPr/>
              </a:pPr>
              <a:t>7/3/2019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1585468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4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  <a:p>
            <a:pPr lvl="5"/>
            <a:r>
              <a:rPr lang="en-US" altLang="en-US" dirty="0" smtClean="0"/>
              <a:t>Sixth level</a:t>
            </a:r>
          </a:p>
          <a:p>
            <a:pPr lvl="6"/>
            <a:r>
              <a:rPr lang="en-US" altLang="en-US" dirty="0" smtClean="0"/>
              <a:t>Seventh level</a:t>
            </a:r>
          </a:p>
          <a:p>
            <a:pPr lvl="7"/>
            <a:r>
              <a:rPr lang="en-US" altLang="en-US" dirty="0" smtClean="0"/>
              <a:t>Eighth level</a:t>
            </a:r>
          </a:p>
          <a:p>
            <a:pPr lvl="8"/>
            <a:r>
              <a:rPr lang="en-US" altLang="en-US" dirty="0" smtClean="0"/>
              <a:t>Ninth level</a:t>
            </a:r>
          </a:p>
          <a:p>
            <a:pPr lvl="8"/>
            <a:r>
              <a:rPr lang="en-US" altLang="en-US" dirty="0" smtClean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  <a:p>
            <a:pPr lvl="5"/>
            <a:r>
              <a:rPr lang="en-US" altLang="en-US" dirty="0" smtClean="0"/>
              <a:t>Sixth level</a:t>
            </a:r>
          </a:p>
          <a:p>
            <a:pPr lvl="6"/>
            <a:r>
              <a:rPr lang="en-US" altLang="en-US" dirty="0" smtClean="0"/>
              <a:t>Seventh level</a:t>
            </a:r>
          </a:p>
          <a:p>
            <a:pPr lvl="7"/>
            <a:r>
              <a:rPr lang="en-US" altLang="en-US" dirty="0" smtClean="0"/>
              <a:t>Eighth level</a:t>
            </a:r>
          </a:p>
          <a:p>
            <a:pPr lvl="8"/>
            <a:r>
              <a:rPr lang="en-US" altLang="en-US" dirty="0" smtClean="0"/>
              <a:t>Ninth level</a:t>
            </a:r>
          </a:p>
          <a:p>
            <a:pPr lvl="8"/>
            <a:r>
              <a:rPr lang="en-US" altLang="en-US" dirty="0" smtClean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  <a:p>
            <a:pPr lvl="5"/>
            <a:r>
              <a:rPr lang="en-US" altLang="en-US" dirty="0" smtClean="0"/>
              <a:t>Sixth level</a:t>
            </a:r>
          </a:p>
          <a:p>
            <a:pPr lvl="6"/>
            <a:r>
              <a:rPr lang="en-US" altLang="en-US" dirty="0" smtClean="0"/>
              <a:t>Seventh level</a:t>
            </a:r>
          </a:p>
          <a:p>
            <a:pPr lvl="7"/>
            <a:r>
              <a:rPr lang="en-US" altLang="en-US" dirty="0" smtClean="0"/>
              <a:t>Eighth level</a:t>
            </a:r>
          </a:p>
          <a:p>
            <a:pPr lvl="8"/>
            <a:r>
              <a:rPr lang="en-US" altLang="en-US" dirty="0" smtClean="0"/>
              <a:t>Ninth level</a:t>
            </a:r>
          </a:p>
          <a:p>
            <a:pPr lvl="8"/>
            <a:r>
              <a:rPr lang="en-US" altLang="en-US" dirty="0" smtClean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Courier New" pitchFamily="49" charset="0"/>
              <a:buChar char="-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Eighth level</a:t>
            </a:r>
          </a:p>
          <a:p>
            <a:pPr lvl="7"/>
            <a:r>
              <a:rPr lang="en-US" dirty="0" smtClean="0"/>
              <a:t>Ninth level</a:t>
            </a:r>
          </a:p>
          <a:p>
            <a:pPr lvl="7"/>
            <a:r>
              <a:rPr lang="en-US" dirty="0" smtClean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3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3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75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48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 smtClean="0">
                <a:solidFill>
                  <a:schemeClr val="tx2"/>
                </a:solidFill>
                <a:latin typeface="+mj-lt"/>
              </a:rPr>
            </a:b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 smtClean="0">
                <a:solidFill>
                  <a:schemeClr val="tx2"/>
                </a:solidFill>
                <a:latin typeface="+mj-lt"/>
              </a:rPr>
            </a:b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+mj-lt"/>
              </a:rPr>
            </a:b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80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  <a:p>
            <a:pPr lvl="5"/>
            <a:r>
              <a:rPr lang="en-US" altLang="en-US" dirty="0" smtClean="0"/>
              <a:t>Sixth level</a:t>
            </a:r>
          </a:p>
          <a:p>
            <a:pPr lvl="6"/>
            <a:r>
              <a:rPr lang="en-US" altLang="en-US" dirty="0" smtClean="0"/>
              <a:t>Seventh level</a:t>
            </a:r>
          </a:p>
          <a:p>
            <a:pPr lvl="7"/>
            <a:r>
              <a:rPr lang="en-US" altLang="en-US" dirty="0" smtClean="0"/>
              <a:t>Eighth level</a:t>
            </a:r>
          </a:p>
          <a:p>
            <a:pPr lvl="8"/>
            <a:r>
              <a:rPr lang="en-US" altLang="en-US" dirty="0" smtClean="0"/>
              <a:t>Ninth level</a:t>
            </a:r>
          </a:p>
          <a:p>
            <a:pPr lvl="8"/>
            <a:r>
              <a:rPr lang="en-US" altLang="en-US" dirty="0" smtClean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Get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609600" y="2036619"/>
            <a:ext cx="10972800" cy="3665912"/>
          </a:xfrm>
        </p:spPr>
        <p:txBody>
          <a:bodyPr/>
          <a:lstStyle/>
          <a:p>
            <a:r>
              <a:rPr lang="en-US" dirty="0"/>
              <a:t>CE credit go to: </a:t>
            </a:r>
            <a:r>
              <a:rPr lang="en-US" dirty="0">
                <a:hlinkClick r:id="rId3"/>
              </a:rPr>
              <a:t>www.cdc.gov/GetCE</a:t>
            </a:r>
            <a:r>
              <a:rPr lang="en-US" dirty="0"/>
              <a:t> </a:t>
            </a:r>
          </a:p>
          <a:p>
            <a:r>
              <a:rPr lang="en-US" sz="2400" dirty="0"/>
              <a:t>Search course number: </a:t>
            </a:r>
            <a:r>
              <a:rPr lang="en-US" sz="2400" dirty="0" smtClean="0"/>
              <a:t>WC2645-072419 </a:t>
            </a:r>
            <a:r>
              <a:rPr lang="en-US" sz="2400" dirty="0"/>
              <a:t>(live)   </a:t>
            </a:r>
            <a:r>
              <a:rPr lang="en-US" sz="2400" dirty="0" smtClean="0"/>
              <a:t>WD2645-072419 </a:t>
            </a:r>
            <a:r>
              <a:rPr lang="en-US" sz="2400" dirty="0"/>
              <a:t>(enduring)</a:t>
            </a:r>
          </a:p>
          <a:p>
            <a:r>
              <a:rPr lang="en-US" sz="2400" dirty="0"/>
              <a:t>CE credit expires: 	August </a:t>
            </a:r>
            <a:r>
              <a:rPr lang="en-US" sz="2400" dirty="0" smtClean="0"/>
              <a:t>26, </a:t>
            </a:r>
            <a:r>
              <a:rPr lang="en-US" sz="2400" dirty="0"/>
              <a:t>2019 (live)    June 1, 2020 (enduring)</a:t>
            </a:r>
          </a:p>
          <a:p>
            <a:endParaRPr lang="en-US" sz="2400" dirty="0"/>
          </a:p>
          <a:p>
            <a:r>
              <a:rPr lang="en-US" sz="2400" dirty="0"/>
              <a:t>The course access code is </a:t>
            </a:r>
            <a:r>
              <a:rPr lang="en-US" sz="2400" u="sng" dirty="0" smtClean="0"/>
              <a:t>Pertussis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Please </a:t>
            </a:r>
            <a:r>
              <a:rPr lang="en-US" sz="2000" dirty="0">
                <a:solidFill>
                  <a:srgbClr val="C00000"/>
                </a:solidFill>
              </a:rPr>
              <a:t>make note of this </a:t>
            </a:r>
            <a:r>
              <a:rPr lang="en-US" sz="2000" dirty="0" smtClean="0">
                <a:solidFill>
                  <a:srgbClr val="C00000"/>
                </a:solidFill>
              </a:rPr>
              <a:t>case sensitive code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Course </a:t>
            </a:r>
            <a:r>
              <a:rPr lang="en-US" sz="2000" dirty="0">
                <a:solidFill>
                  <a:srgbClr val="C00000"/>
                </a:solidFill>
              </a:rPr>
              <a:t>access codes </a:t>
            </a:r>
            <a:r>
              <a:rPr lang="en-US" sz="2000" dirty="0" smtClean="0">
                <a:solidFill>
                  <a:srgbClr val="C00000"/>
                </a:solidFill>
              </a:rPr>
              <a:t>will </a:t>
            </a:r>
            <a:r>
              <a:rPr lang="en-US" sz="2000" dirty="0">
                <a:solidFill>
                  <a:srgbClr val="C00000"/>
                </a:solidFill>
              </a:rPr>
              <a:t>NOT be given outside of the course presentation.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Instructions are available </a:t>
            </a:r>
            <a:r>
              <a:rPr lang="en-US" dirty="0"/>
              <a:t>in the resource pod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941"/>
          <a:stretch/>
        </p:blipFill>
        <p:spPr>
          <a:xfrm>
            <a:off x="8937764" y="3656645"/>
            <a:ext cx="2479964" cy="2679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0193709" y="5428151"/>
            <a:ext cx="1274568" cy="70620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8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2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67E7A9D434449847F1A40BC7141E" ma:contentTypeVersion="1" ma:contentTypeDescription="Create a new document." ma:contentTypeScope="" ma:versionID="01573633aa3756b2f38842672178bc79">
  <xsd:schema xmlns:xsd="http://www.w3.org/2001/XMLSchema" xmlns:xs="http://www.w3.org/2001/XMLSchema" xmlns:p="http://schemas.microsoft.com/office/2006/metadata/properties" xmlns:ns1="http://schemas.microsoft.com/sharepoint/v3" xmlns:ns2="c1b87af4-f275-4c5d-8ef7-1cff048bb152" targetNamespace="http://schemas.microsoft.com/office/2006/metadata/properties" ma:root="true" ma:fieldsID="1fb853e6004d247c853a561ce5274fa7" ns1:_="" ns2:_="">
    <xsd:import namespace="http://schemas.microsoft.com/sharepoint/v3"/>
    <xsd:import namespace="c1b87af4-f275-4c5d-8ef7-1cff048bb1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87af4-f275-4c5d-8ef7-1cff048bb1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1b87af4-f275-4c5d-8ef7-1cff048bb152">JQ2NXUWPYYKJ-605087086-17</_dlc_DocId>
    <_dlc_DocIdUrl xmlns="c1b87af4-f275-4c5d-8ef7-1cff048bb152">
      <Url>https://esp.cdc.gov/sites/ncird/OD/HCSO/_layouts/15/DocIdRedir.aspx?ID=JQ2NXUWPYYKJ-605087086-17</Url>
      <Description>JQ2NXUWPYYKJ-605087086-17</Description>
    </_dlc_DocIdUrl>
  </documentManagement>
</p:properties>
</file>

<file path=customXml/itemProps1.xml><?xml version="1.0" encoding="utf-8"?>
<ds:datastoreItem xmlns:ds="http://schemas.openxmlformats.org/officeDocument/2006/customXml" ds:itemID="{F989D7AD-812E-4DCA-B246-E556234E47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8976A-8BBD-429D-908C-B784BEB8D7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4D4CE3C-F1A6-44E8-A518-551711210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b87af4-f275-4c5d-8ef7-1cff048b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B91150-3F69-4E5B-95CE-391BDBE5635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c1b87af4-f275-4c5d-8ef7-1cff048bb1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</TotalTime>
  <Words>26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Myriad Web Pro</vt:lpstr>
      <vt:lpstr>Courier New</vt:lpstr>
      <vt:lpstr>Arial</vt:lpstr>
      <vt:lpstr>Calibri</vt:lpstr>
      <vt:lpstr>Wingdings</vt:lpstr>
      <vt:lpstr>Times New Roman</vt:lpstr>
      <vt:lpstr>NCIRD-2016-9b</vt:lpstr>
      <vt:lpstr>Continuing Education Information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Barnett, Melissa (CDC/DDID/NCIRD/ISD)</cp:lastModifiedBy>
  <cp:revision>510</cp:revision>
  <cp:lastPrinted>2016-04-11T13:22:33Z</cp:lastPrinted>
  <dcterms:created xsi:type="dcterms:W3CDTF">2011-03-17T17:43:16Z</dcterms:created>
  <dcterms:modified xsi:type="dcterms:W3CDTF">2019-07-03T14:00:13Z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0x010100C97767E7A9D434449847F1A40BC7141E</vt:lpwstr>
  </property>
  <property fmtid="{D5CDD505-2E9C-101B-9397-08002B2CF9AE}" pid="4" name="_dlc_DocIdItemGuid">
    <vt:lpwstr>bdab446f-01cf-4853-b8f9-9c6aebe517bb</vt:lpwstr>
  </property>
</Properties>
</file>